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80" r:id="rId2"/>
    <p:sldId id="300" r:id="rId3"/>
    <p:sldId id="381" r:id="rId4"/>
    <p:sldId id="382" r:id="rId5"/>
    <p:sldId id="297" r:id="rId6"/>
    <p:sldId id="383" r:id="rId7"/>
  </p:sldIdLst>
  <p:sldSz cx="12190413" cy="6859588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4B28B"/>
    <a:srgbClr val="E25E0E"/>
    <a:srgbClr val="01ACBE"/>
    <a:srgbClr val="4FC34E"/>
    <a:srgbClr val="81B747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7778" autoAdjust="0"/>
  </p:normalViewPr>
  <p:slideViewPr>
    <p:cSldViewPr snapToGrid="0" showGuides="1">
      <p:cViewPr varScale="1">
        <p:scale>
          <a:sx n="110" d="100"/>
          <a:sy n="110" d="100"/>
        </p:scale>
        <p:origin x="582" y="10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1678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3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1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E69B6-B8D2-410B-8E54-9E20300D3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9"/>
            <a:ext cx="12190413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618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7B54F2A-9CA1-4324-9863-C2C3D2A9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24" name="任意多边形: 形状 15">
            <a:extLst>
              <a:ext uri="{FF2B5EF4-FFF2-40B4-BE49-F238E27FC236}">
                <a16:creationId xmlns:a16="http://schemas.microsoft.com/office/drawing/2014/main" id="{286E9274-5791-42C0-8B71-77DD71E6DD19}"/>
              </a:ext>
            </a:extLst>
          </p:cNvPr>
          <p:cNvSpPr>
            <a:spLocks/>
          </p:cNvSpPr>
          <p:nvPr/>
        </p:nvSpPr>
        <p:spPr bwMode="auto">
          <a:xfrm>
            <a:off x="0" y="360013"/>
            <a:ext cx="6572250" cy="5755037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algn="ctr" defTabSz="1219170"/>
            <a:endParaRPr sz="2400" kern="0">
              <a:solidFill>
                <a:srgbClr val="FFFFFF"/>
              </a:solidFill>
              <a:latin typeface="微软雅黑"/>
              <a:ea typeface="微软雅黑"/>
              <a:sym typeface="+mn-lt"/>
            </a:endParaRPr>
          </a:p>
        </p:txBody>
      </p:sp>
      <p:pic>
        <p:nvPicPr>
          <p:cNvPr id="25" name="Picture 15" descr="PPECLOGO-eff2-1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012" y="158575"/>
            <a:ext cx="1378990" cy="11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7C2FAF-2BD6-41AF-9175-AF2642CF9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278" y="1039196"/>
            <a:ext cx="3395564" cy="47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3245"/>
      </p:ext>
    </p:extLst>
  </p:cSld>
  <p:clrMapOvr>
    <a:masterClrMapping/>
  </p:clrMapOvr>
  <p:transition spd="slow" advClick="0" advTm="1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班主任和我们的合照</a:t>
              </a: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48" y="0"/>
            <a:ext cx="9146117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28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9" y="374225"/>
            <a:ext cx="7342328" cy="5235005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班主任，</a:t>
            </a:r>
            <a:r>
              <a:rPr lang="zh-CN" altLang="en-US" sz="6400" kern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您辛苦了</a:t>
            </a:r>
            <a:endParaRPr lang="en-US" altLang="zh-CN" sz="6400" kern="0" noProof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lvl="0"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感谢班主任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感谢有您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 advClick="0" advTm="1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8" y="374225"/>
            <a:ext cx="6047885" cy="5344431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       谢谢观看</a:t>
            </a: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280748"/>
      </p:ext>
    </p:extLst>
  </p:cSld>
  <p:clrMapOvr>
    <a:masterClrMapping/>
  </p:clrMapOvr>
  <p:transition spd="slow" advClick="0" advTm="1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3812</TotalTime>
  <Words>24</Words>
  <Application>Microsoft Office PowerPoint</Application>
  <PresentationFormat>自定义</PresentationFormat>
  <Paragraphs>11</Paragraphs>
  <Slides>6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华文行楷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班主任节PPT_第一稿</dc:title>
  <dc:creator>王宇轩;李沪纲</dc:creator>
  <cp:keywords>PowerPoint 2019</cp:keywords>
  <dc:description>www.1ppt.com</dc:description>
  <cp:lastModifiedBy>Li Liquan</cp:lastModifiedBy>
  <cp:revision>2376</cp:revision>
  <dcterms:created xsi:type="dcterms:W3CDTF">2015-12-01T09:06:39Z</dcterms:created>
  <dcterms:modified xsi:type="dcterms:W3CDTF">2021-05-18T14:00:11Z</dcterms:modified>
</cp:coreProperties>
</file>